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90" r:id="rId3"/>
    <p:sldId id="285" r:id="rId4"/>
    <p:sldId id="286" r:id="rId5"/>
    <p:sldId id="288" r:id="rId6"/>
    <p:sldId id="292" r:id="rId7"/>
    <p:sldId id="293" r:id="rId8"/>
    <p:sldId id="294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7341E8-77E9-4D80-B9FB-2A29FB678876}" v="12" dt="2019-09-01T14:36:21.3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5" d="100"/>
          <a:sy n="75" d="100"/>
        </p:scale>
        <p:origin x="66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5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Interpreting Inequalities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73EB16B-AF54-4FBA-BB80-B2896ED08A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86" y="115176"/>
            <a:ext cx="12104401" cy="437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758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3DC26B0-0330-47E9-B5FD-AD7CB5068C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62" y="51926"/>
            <a:ext cx="11274648" cy="6201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991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75C1863-1D17-4150-AE62-87C0BC8715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96" y="112629"/>
            <a:ext cx="11925408" cy="426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189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350E449-B473-4094-859B-BBB363D01A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293" y="135277"/>
            <a:ext cx="11970471" cy="469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151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ED95FEE-181A-4243-99A2-E6779FC45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90" y="103189"/>
            <a:ext cx="12064043" cy="4589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713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FB7C04D-8C35-491D-B53B-EB31F65C08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60" y="39816"/>
            <a:ext cx="10711040" cy="6259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29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5FB71F5-B909-4803-B4CA-D31C46A02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18" y="0"/>
            <a:ext cx="11346682" cy="628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09180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4</Words>
  <Application>Microsoft Office PowerPoint</Application>
  <PresentationFormat>Widescreen</PresentationFormat>
  <Paragraphs>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Unit 5 Interpreting Inequalities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31</cp:revision>
  <cp:lastPrinted>2018-11-23T19:54:51Z</cp:lastPrinted>
  <dcterms:created xsi:type="dcterms:W3CDTF">2018-08-29T02:57:50Z</dcterms:created>
  <dcterms:modified xsi:type="dcterms:W3CDTF">2019-09-01T14:37:44Z</dcterms:modified>
</cp:coreProperties>
</file>